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877" r:id="rId1"/>
  </p:sldMasterIdLst>
  <p:notesMasterIdLst>
    <p:notesMasterId r:id="rId10"/>
  </p:notesMasterIdLst>
  <p:sldIdLst>
    <p:sldId id="5388" r:id="rId2"/>
    <p:sldId id="5389" r:id="rId3"/>
    <p:sldId id="5390" r:id="rId4"/>
    <p:sldId id="671" r:id="rId5"/>
    <p:sldId id="5391" r:id="rId6"/>
    <p:sldId id="672" r:id="rId7"/>
    <p:sldId id="5392" r:id="rId8"/>
    <p:sldId id="6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93792" autoAdjust="0"/>
  </p:normalViewPr>
  <p:slideViewPr>
    <p:cSldViewPr>
      <p:cViewPr>
        <p:scale>
          <a:sx n="60" d="100"/>
          <a:sy n="60" d="100"/>
        </p:scale>
        <p:origin x="-142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5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7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2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9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6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4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4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7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6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29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78" r:id="rId1"/>
    <p:sldLayoutId id="2147487879" r:id="rId2"/>
    <p:sldLayoutId id="2147487880" r:id="rId3"/>
    <p:sldLayoutId id="2147487881" r:id="rId4"/>
    <p:sldLayoutId id="2147487882" r:id="rId5"/>
    <p:sldLayoutId id="2147487883" r:id="rId6"/>
    <p:sldLayoutId id="2147487884" r:id="rId7"/>
    <p:sldLayoutId id="2147487885" r:id="rId8"/>
    <p:sldLayoutId id="2147487886" r:id="rId9"/>
    <p:sldLayoutId id="2147487887" r:id="rId10"/>
    <p:sldLayoutId id="21474878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9050" y="7620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一切献上歌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 Surrender All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1566446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主啊 我今完全献上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一切所有都归你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我要永远爱你靠你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日日与你不分离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Jesus, I surrender;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Him I freely give;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will ever love and trust Him,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 His presence daily live.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1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735955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我将所有全归耶稣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all, I surrender all,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Thee, my blessed Savior,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all.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9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685800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主啊 我今完全献上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在你脚前俯伏拜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世上荣华已经丢弃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因蒙救主召我来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Jesus I surrender;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Humbly at His feet I bow,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Worldly pleasures all forsaken;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Take me, Jesus, take me now.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13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735955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我将所有全归耶稣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all, I surrender all,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Thee, my blessed Savior,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all.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0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609600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主啊 我今完全献上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心灵身体都归你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圣灵感化常在我心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使我真知我属你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Jesus, I surrender;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Make me, Savior, wholly Thine;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Let me feel the Holy Spirit,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Truly know that Thou art mine.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2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735955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我将所有全归耶稣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all, I surrender all,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Thee, my blessed Savior,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all.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1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522268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主啊 我今完全献上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祭坛爱火燃我心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救恩喜乐何等丰盛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荣耀荣耀归主名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Jesus, I surrender;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Lord, I give myself to Thee;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Fill me with Thy love and power;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Let Thy blessing fall on me.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2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735955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我将所有全归耶稣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一切全献上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all, I surrender all,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All to Thee, my blessed Savior,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surrender all.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標楷體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" name="Graphic 2" descr="Heart">
            <a:extLst>
              <a:ext uri="{FF2B5EF4-FFF2-40B4-BE49-F238E27FC236}">
                <a16:creationId xmlns:a16="http://schemas.microsoft.com/office/drawing/2014/main" xmlns="" id="{0C75B4B2-0701-3B6D-B6AC-A8C4BDD04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3688174"/>
      </p:ext>
    </p:extLst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4987</TotalTime>
  <Words>60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677</cp:revision>
  <dcterms:created xsi:type="dcterms:W3CDTF">2012-02-03T13:37:34Z</dcterms:created>
  <dcterms:modified xsi:type="dcterms:W3CDTF">2023-01-16T16:52:01Z</dcterms:modified>
</cp:coreProperties>
</file>